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5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3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1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2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5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n abstract cyber space concept">
            <a:extLst>
              <a:ext uri="{FF2B5EF4-FFF2-40B4-BE49-F238E27FC236}">
                <a16:creationId xmlns:a16="http://schemas.microsoft.com/office/drawing/2014/main" id="{DAAB6424-085A-4F0F-873D-EF96C1D67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518481"/>
            <a:ext cx="12191980" cy="6857990"/>
          </a:xfrm>
          <a:prstGeom prst="rect">
            <a:avLst/>
          </a:prstGeom>
        </p:spPr>
      </p:pic>
      <p:sp>
        <p:nvSpPr>
          <p:cNvPr id="17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EDE6-25D7-4376-A622-2BECE2F36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561" y="343546"/>
            <a:ext cx="7315200" cy="22136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Real Time Fitness and Health(RTFH)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E2CEC-A6BF-4429-A054-64D3C88FD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1054" y="2667142"/>
            <a:ext cx="6986726" cy="2677871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Broadway" panose="04040905080B02020502" pitchFamily="82" charset="0"/>
              </a:rPr>
              <a:t>Developed by: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>
                <a:latin typeface="Cavolini" panose="03000502040302020204" pitchFamily="66" charset="0"/>
                <a:cs typeface="Cavolini" panose="03000502040302020204" pitchFamily="66" charset="0"/>
              </a:rPr>
              <a:t>Hemant Kumar Yadav </a:t>
            </a:r>
            <a:r>
              <a:rPr lang="en-IN" sz="2000" dirty="0">
                <a:latin typeface="Gabriola" panose="04040605051002020D02" pitchFamily="82" charset="0"/>
                <a:cs typeface="Cavolini" panose="03000502040302020204" pitchFamily="66" charset="0"/>
              </a:rPr>
              <a:t>(</a:t>
            </a:r>
            <a:r>
              <a:rPr lang="en-IN" sz="2000" dirty="0" err="1">
                <a:latin typeface="Gabriola" panose="04040605051002020D02" pitchFamily="82" charset="0"/>
                <a:cs typeface="Cavolini" panose="03000502040302020204" pitchFamily="66" charset="0"/>
              </a:rPr>
              <a:t>TeAm</a:t>
            </a:r>
            <a:r>
              <a:rPr lang="en-IN" sz="2000" dirty="0">
                <a:latin typeface="Gabriola" panose="04040605051002020D02" pitchFamily="82" charset="0"/>
                <a:cs typeface="Cavolini" panose="03000502040302020204" pitchFamily="66" charset="0"/>
              </a:rPr>
              <a:t> leader)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volini" panose="03000502040302020204" pitchFamily="66" charset="0"/>
                <a:cs typeface="Cavolini" panose="03000502040302020204" pitchFamily="66" charset="0"/>
              </a:rPr>
              <a:t>Rohit Kumar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Cavolini" panose="03000502040302020204" pitchFamily="66" charset="0"/>
                <a:cs typeface="Cavolini" panose="03000502040302020204" pitchFamily="66" charset="0"/>
              </a:rPr>
              <a:t>Rishabh </a:t>
            </a:r>
            <a:r>
              <a:rPr lang="en-IN" sz="2000" dirty="0" err="1">
                <a:latin typeface="Cavolini" panose="03000502040302020204" pitchFamily="66" charset="0"/>
                <a:cs typeface="Cavolini" panose="03000502040302020204" pitchFamily="66" charset="0"/>
              </a:rPr>
              <a:t>kumar</a:t>
            </a:r>
            <a:endParaRPr lang="en-IN"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err="1">
                <a:latin typeface="Cavolini" panose="03000502040302020204" pitchFamily="66" charset="0"/>
                <a:cs typeface="Cavolini" panose="03000502040302020204" pitchFamily="66" charset="0"/>
              </a:rPr>
              <a:t>Shivam</a:t>
            </a:r>
            <a:r>
              <a:rPr lang="en-IN" sz="20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IN" sz="2000" dirty="0" err="1">
                <a:latin typeface="Cavolini" panose="03000502040302020204" pitchFamily="66" charset="0"/>
                <a:cs typeface="Cavolini" panose="03000502040302020204" pitchFamily="66" charset="0"/>
              </a:rPr>
              <a:t>kumar</a:t>
            </a:r>
            <a:endParaRPr lang="en-IN"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err="1">
                <a:latin typeface="Cavolini" panose="03000502040302020204" pitchFamily="66" charset="0"/>
                <a:cs typeface="Cavolini" panose="03000502040302020204" pitchFamily="66" charset="0"/>
              </a:rPr>
              <a:t>Aalok</a:t>
            </a:r>
            <a:r>
              <a:rPr lang="en-IN" sz="20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IN" sz="2000" dirty="0" err="1">
                <a:latin typeface="Cavolini" panose="03000502040302020204" pitchFamily="66" charset="0"/>
                <a:cs typeface="Cavolini" panose="03000502040302020204" pitchFamily="66" charset="0"/>
              </a:rPr>
              <a:t>kumar</a:t>
            </a:r>
            <a:endParaRPr lang="en-IN"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A picture containing circle&#10;&#10;Description automatically generated">
            <a:extLst>
              <a:ext uri="{FF2B5EF4-FFF2-40B4-BE49-F238E27FC236}">
                <a16:creationId xmlns:a16="http://schemas.microsoft.com/office/drawing/2014/main" id="{D281C9DD-FB84-4907-BBFD-3DEB4F695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5" y="1084165"/>
            <a:ext cx="1704975" cy="1643063"/>
          </a:xfrm>
          <a:prstGeom prst="rect">
            <a:avLst/>
          </a:prstGeom>
          <a:effectLst>
            <a:glow rad="1066800">
              <a:schemeClr val="accent1">
                <a:alpha val="40000"/>
              </a:schemeClr>
            </a:glow>
            <a:softEdge rad="38100"/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4C61D08-BFCC-4B92-8490-B931BE64E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t="14318" r="16579" b="18379"/>
          <a:stretch/>
        </p:blipFill>
        <p:spPr>
          <a:xfrm>
            <a:off x="8663154" y="3657600"/>
            <a:ext cx="2792897" cy="2454966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51813B0-C0B7-4CE2-A976-A73C409F763C}"/>
              </a:ext>
            </a:extLst>
          </p:cNvPr>
          <p:cNvSpPr/>
          <p:nvPr/>
        </p:nvSpPr>
        <p:spPr>
          <a:xfrm>
            <a:off x="638175" y="-118120"/>
            <a:ext cx="110109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Amity University, Patna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40539B5-785F-4D9F-9830-5FEF752DB98B}"/>
              </a:ext>
            </a:extLst>
          </p:cNvPr>
          <p:cNvSpPr/>
          <p:nvPr/>
        </p:nvSpPr>
        <p:spPr>
          <a:xfrm>
            <a:off x="420625" y="5345013"/>
            <a:ext cx="7847075" cy="976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latin typeface="Cavolini" panose="03000502040302020204" pitchFamily="66" charset="0"/>
                <a:cs typeface="Cavolini" panose="03000502040302020204" pitchFamily="66" charset="0"/>
              </a:rPr>
              <a:t>Under the guidance of : </a:t>
            </a:r>
            <a:r>
              <a:rPr lang="en-IN" b="1" dirty="0">
                <a:latin typeface="Algerian" panose="04020705040A02060702" pitchFamily="82" charset="0"/>
              </a:rPr>
              <a:t>Mani Gautam Sir</a:t>
            </a:r>
          </a:p>
        </p:txBody>
      </p:sp>
    </p:spTree>
    <p:extLst>
      <p:ext uri="{BB962C8B-B14F-4D97-AF65-F5344CB8AC3E}">
        <p14:creationId xmlns:p14="http://schemas.microsoft.com/office/powerpoint/2010/main" val="327087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chemeClr val="accent3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3">
                <a:lumMod val="60000"/>
                <a:lumOff val="40000"/>
              </a:schemeClr>
            </a:gs>
            <a:gs pos="90000">
              <a:schemeClr val="accent2">
                <a:lumMod val="60000"/>
                <a:lumOff val="40000"/>
              </a:schemeClr>
            </a:gs>
            <a:gs pos="2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4DFD-5D9A-4AC7-99A1-866854DC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76875" cy="1325563"/>
          </a:xfrm>
        </p:spPr>
        <p:txBody>
          <a:bodyPr/>
          <a:lstStyle/>
          <a:p>
            <a:r>
              <a:rPr lang="en-IN" dirty="0"/>
              <a:t>Fitness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5BBF9E-C3F3-4E4F-AB5D-00DC7E121E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49" y="1535113"/>
            <a:ext cx="1872376" cy="41608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FD7D2-B8C7-4B8D-ACEF-5AB43B29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475" y="1887855"/>
            <a:ext cx="4937760" cy="416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dirty="0">
                <a:latin typeface="Lucida Calligraphy" panose="03010101010101010101" pitchFamily="66" charset="0"/>
              </a:rPr>
              <a:t>Here user can get help about Fitness.</a:t>
            </a:r>
          </a:p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It consist different kind of workouts.</a:t>
            </a:r>
          </a:p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That helps one to stay fit.</a:t>
            </a:r>
          </a:p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Some glimpse of it are shown in the next slide.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4E1B6-59B3-41AC-9302-D1C022AB7765}"/>
              </a:ext>
            </a:extLst>
          </p:cNvPr>
          <p:cNvSpPr txBox="1"/>
          <p:nvPr/>
        </p:nvSpPr>
        <p:spPr>
          <a:xfrm>
            <a:off x="6496049" y="3133725"/>
            <a:ext cx="17509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Fitness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217474-D587-4615-B1C1-33F7E0BBCB3A}"/>
              </a:ext>
            </a:extLst>
          </p:cNvPr>
          <p:cNvSpPr/>
          <p:nvPr/>
        </p:nvSpPr>
        <p:spPr>
          <a:xfrm>
            <a:off x="8400217" y="3165991"/>
            <a:ext cx="108469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71354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chemeClr val="accent3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3">
                <a:lumMod val="60000"/>
                <a:lumOff val="40000"/>
              </a:schemeClr>
            </a:gs>
            <a:gs pos="90000">
              <a:schemeClr val="accent2">
                <a:lumMod val="60000"/>
                <a:lumOff val="40000"/>
              </a:schemeClr>
            </a:gs>
            <a:gs pos="2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70D829-FBCD-4FDF-A45F-21A28AF8F74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37" y="90487"/>
            <a:ext cx="1787090" cy="32385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6BF8CF-1035-4E78-9761-0F07C522F57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79" y="90487"/>
            <a:ext cx="1787090" cy="32385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E878C-22AB-4BD4-B937-D9DBBEC79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75" y="240506"/>
            <a:ext cx="2918975" cy="6176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E9F28-A72D-4231-BB6A-EDBB4950B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79" y="3795712"/>
            <a:ext cx="1787090" cy="323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000A9D-ADA2-4376-97E9-22008706D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37" y="3529014"/>
            <a:ext cx="1787090" cy="333851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BD9F-7972-4B06-A677-A8ED2CA34FE3}"/>
              </a:ext>
            </a:extLst>
          </p:cNvPr>
          <p:cNvSpPr/>
          <p:nvPr/>
        </p:nvSpPr>
        <p:spPr>
          <a:xfrm>
            <a:off x="4324350" y="2314575"/>
            <a:ext cx="1771650" cy="1681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18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5C579-12F9-40F8-ADDA-E28D6D2F0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6" y="628649"/>
            <a:ext cx="10582274" cy="5476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6538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98C9-C088-4485-85B8-39CDAE00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89C9-B6F2-41C9-9C2F-FBC3D8552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>
                <a:latin typeface="Lucida Calligraphy" panose="03010101010101010101" pitchFamily="66" charset="0"/>
              </a:rPr>
              <a:t>This app is related to health and fitness . Here you can get help and guidance about health and fitness, user can find disease According to their </a:t>
            </a:r>
            <a:r>
              <a:rPr lang="en-IN" sz="4400" dirty="0" err="1">
                <a:latin typeface="Lucida Calligraphy" panose="03010101010101010101" pitchFamily="66" charset="0"/>
              </a:rPr>
              <a:t>symptomps</a:t>
            </a:r>
            <a:r>
              <a:rPr lang="en-IN" sz="4400" dirty="0">
                <a:latin typeface="Lucida Calligraphy" panose="03010101010101010101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216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B32F-75F3-45EA-8EF8-0CA0323B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C706-3D41-49C5-BEFA-98AEB4CB3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It consists of these following 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Lucida Calligraphy" panose="03010101010101010101" pitchFamily="66" charset="0"/>
              </a:rPr>
              <a:t>Splash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Lucida Calligraphy" panose="03010101010101010101" pitchFamily="66" charset="0"/>
              </a:rPr>
              <a:t>Login / Register scree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Lucida Calligraphy" panose="03010101010101010101" pitchFamily="66" charset="0"/>
              </a:rPr>
              <a:t>Home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Lucida Calligraphy" panose="03010101010101010101" pitchFamily="66" charset="0"/>
              </a:rPr>
              <a:t>Health (Physical &amp; Mental health)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Lucida Calligraphy" panose="03010101010101010101" pitchFamily="66" charset="0"/>
              </a:rPr>
              <a:t>Fitness (</a:t>
            </a:r>
            <a:r>
              <a:rPr lang="en-IN" dirty="0" err="1">
                <a:latin typeface="Lucida Calligraphy" panose="03010101010101010101" pitchFamily="66" charset="0"/>
              </a:rPr>
              <a:t>Crossfit</a:t>
            </a:r>
            <a:r>
              <a:rPr lang="en-IN" dirty="0">
                <a:latin typeface="Lucida Calligraphy" panose="03010101010101010101" pitchFamily="66" charset="0"/>
              </a:rPr>
              <a:t> , Stretching , Yoga &amp; Abs workout)</a:t>
            </a:r>
          </a:p>
        </p:txBody>
      </p:sp>
    </p:spTree>
    <p:extLst>
      <p:ext uri="{BB962C8B-B14F-4D97-AF65-F5344CB8AC3E}">
        <p14:creationId xmlns:p14="http://schemas.microsoft.com/office/powerpoint/2010/main" val="3770766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3311-A58B-4536-89DE-0B5EDC40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Splash Screen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094E3-37D8-4D98-AB22-8442D1DE29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Love this fit life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alligraphy" panose="03010101010101010101" pitchFamily="66" charset="0"/>
              </a:rPr>
              <a:t>It is the very first page user will see after running the app, it shows the logo of the app and will disappear after few seconds.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28D98-1F5E-4118-86A0-B4D00438B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365126"/>
            <a:ext cx="2971799" cy="6216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62706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318D-87C1-4008-B627-7A688EBD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9575" cy="1325563"/>
          </a:xfrm>
        </p:spPr>
        <p:txBody>
          <a:bodyPr/>
          <a:lstStyle/>
          <a:p>
            <a:r>
              <a:rPr lang="en-IN" dirty="0"/>
              <a:t>Login / Register page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3E17FAE1-AFAA-4C8C-9CDF-064B273C48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16188"/>
            <a:ext cx="1872376" cy="416083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337193-BB87-4DB8-A6FB-742634845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50" y="2516188"/>
            <a:ext cx="1872376" cy="4160837"/>
          </a:xfrm>
        </p:spPr>
      </p:pic>
      <p:pic>
        <p:nvPicPr>
          <p:cNvPr id="16" name="Picture 1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789E3E5-F79C-47B1-80B2-98CFFB9F1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88" y="2516188"/>
            <a:ext cx="2000250" cy="41608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3B6B91-E7FB-43E1-830D-5BF0A3049CE6}"/>
              </a:ext>
            </a:extLst>
          </p:cNvPr>
          <p:cNvSpPr txBox="1"/>
          <p:nvPr/>
        </p:nvSpPr>
        <p:spPr>
          <a:xfrm>
            <a:off x="5638800" y="2000250"/>
            <a:ext cx="187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 in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C4378-CE96-4704-B652-388EE9A65461}"/>
              </a:ext>
            </a:extLst>
          </p:cNvPr>
          <p:cNvSpPr txBox="1"/>
          <p:nvPr/>
        </p:nvSpPr>
        <p:spPr>
          <a:xfrm>
            <a:off x="7834888" y="200025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AFAFB-9E22-4463-B429-CAB221574004}"/>
              </a:ext>
            </a:extLst>
          </p:cNvPr>
          <p:cNvSpPr txBox="1"/>
          <p:nvPr/>
        </p:nvSpPr>
        <p:spPr>
          <a:xfrm>
            <a:off x="323850" y="2228850"/>
            <a:ext cx="4638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ucida Calligraphy" panose="03010101010101010101" pitchFamily="66" charset="0"/>
              </a:rPr>
              <a:t>Here user can </a:t>
            </a:r>
            <a:r>
              <a:rPr lang="en-IN" b="1" dirty="0">
                <a:latin typeface="Lucida Calligraphy" panose="03010101010101010101" pitchFamily="66" charset="0"/>
              </a:rPr>
              <a:t>Login</a:t>
            </a:r>
            <a:r>
              <a:rPr lang="en-IN" dirty="0">
                <a:latin typeface="Lucida Calligraphy" panose="03010101010101010101" pitchFamily="66" charset="0"/>
              </a:rPr>
              <a:t> with the help of there </a:t>
            </a:r>
            <a:r>
              <a:rPr lang="en-IN" b="1" dirty="0">
                <a:latin typeface="Lucida Calligraphy" panose="03010101010101010101" pitchFamily="66" charset="0"/>
              </a:rPr>
              <a:t>user ID </a:t>
            </a:r>
            <a:r>
              <a:rPr lang="en-IN" dirty="0">
                <a:latin typeface="Lucida Calligraphy" panose="03010101010101010101" pitchFamily="66" charset="0"/>
              </a:rPr>
              <a:t>and </a:t>
            </a:r>
            <a:r>
              <a:rPr lang="en-IN" b="1" dirty="0">
                <a:latin typeface="Lucida Calligraphy" panose="03010101010101010101" pitchFamily="66" charset="0"/>
              </a:rPr>
              <a:t>password</a:t>
            </a:r>
            <a:r>
              <a:rPr lang="en-IN" dirty="0">
                <a:latin typeface="Lucida Calligraphy" panose="03010101010101010101" pitchFamily="66" charset="0"/>
              </a:rPr>
              <a:t> if they are already registered or they can simply </a:t>
            </a:r>
            <a:r>
              <a:rPr lang="en-IN" b="1" dirty="0">
                <a:latin typeface="Lucida Calligraphy" panose="03010101010101010101" pitchFamily="66" charset="0"/>
              </a:rPr>
              <a:t>Register</a:t>
            </a:r>
            <a:endParaRPr lang="en-IN" dirty="0">
              <a:latin typeface="Lucida Calligraphy" panose="03010101010101010101" pitchFamily="66" charset="0"/>
            </a:endParaRPr>
          </a:p>
          <a:p>
            <a:endParaRPr lang="en-IN" dirty="0">
              <a:latin typeface="Lucida Calligraphy" panose="03010101010101010101" pitchFamily="66" charset="0"/>
            </a:endParaRPr>
          </a:p>
          <a:p>
            <a:r>
              <a:rPr lang="en-IN" dirty="0">
                <a:latin typeface="Lucida Calligraphy" panose="03010101010101010101" pitchFamily="66" charset="0"/>
              </a:rPr>
              <a:t>If the user forgets the password they can click on the </a:t>
            </a:r>
            <a:r>
              <a:rPr lang="en-IN" b="1" dirty="0">
                <a:latin typeface="Lucida Calligraphy" panose="03010101010101010101" pitchFamily="66" charset="0"/>
              </a:rPr>
              <a:t>“Forget your password ”</a:t>
            </a:r>
            <a:r>
              <a:rPr lang="en-IN" dirty="0">
                <a:latin typeface="Lucida Calligraphy" panose="03010101010101010101" pitchFamily="66" charset="0"/>
              </a:rPr>
              <a:t> button and can reset it using the directed browser .</a:t>
            </a:r>
            <a:endParaRPr lang="en-IN" b="1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204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rgbClr val="E8BCC4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0980-CA7C-4C9A-A17C-8798FC2C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0450" cy="1325563"/>
          </a:xfrm>
        </p:spPr>
        <p:txBody>
          <a:bodyPr/>
          <a:lstStyle/>
          <a:p>
            <a:r>
              <a:rPr lang="en-IN" dirty="0"/>
              <a:t>Home Screen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1C870-D2C8-43D7-BE83-0E4DD3AAA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Lucida Calligraphy" panose="03010101010101010101" pitchFamily="66" charset="0"/>
              </a:rPr>
              <a:t>Home screen provides simply two buttons to the user  </a:t>
            </a:r>
            <a:r>
              <a:rPr lang="en-IN" sz="2400" dirty="0" err="1">
                <a:latin typeface="Lucida Calligraphy" panose="03010101010101010101" pitchFamily="66" charset="0"/>
              </a:rPr>
              <a:t>ie</a:t>
            </a:r>
            <a:r>
              <a:rPr lang="en-IN" sz="2400" dirty="0">
                <a:latin typeface="Lucida Calligraphy" panose="03010101010101010101" pitchFamily="66" charset="0"/>
              </a:rPr>
              <a:t>. Health and Fitness.</a:t>
            </a:r>
          </a:p>
          <a:p>
            <a:pPr marL="0" indent="0">
              <a:buNone/>
            </a:pPr>
            <a:r>
              <a:rPr lang="en-IN" sz="2400" dirty="0">
                <a:latin typeface="Lucida Calligraphy" panose="03010101010101010101" pitchFamily="66" charset="0"/>
              </a:rPr>
              <a:t>User can select either of the two buttons according to their requirement.</a:t>
            </a:r>
          </a:p>
          <a:p>
            <a:pPr marL="0" indent="0">
              <a:buNone/>
            </a:pPr>
            <a:r>
              <a:rPr lang="en-IN" sz="2400" dirty="0">
                <a:latin typeface="Lucida Calligraphy" panose="03010101010101010101" pitchFamily="66" charset="0"/>
              </a:rPr>
              <a:t>These buttons are explained in the further slides.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587A66-8F13-4621-8E18-EF34E94C8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23837"/>
            <a:ext cx="3057525" cy="6410325"/>
          </a:xfrm>
          <a:pattFill prst="pct80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413935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rgbClr val="E8BCC4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2F90-534B-4BA5-AD8C-3226EDD8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3300" cy="1325563"/>
          </a:xfrm>
        </p:spPr>
        <p:txBody>
          <a:bodyPr/>
          <a:lstStyle/>
          <a:p>
            <a:r>
              <a:rPr lang="en-IN" dirty="0"/>
              <a:t>Health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5A2E96-066C-471D-8D81-7FF9B645E5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09" y="365125"/>
            <a:ext cx="2708182" cy="612775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0B94787-0C08-4B8F-8969-E77AA0E52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Here user can get help about Physical &amp; mental health</a:t>
            </a:r>
          </a:p>
          <a:p>
            <a:pPr marL="0" indent="0">
              <a:buNone/>
            </a:pPr>
            <a:r>
              <a:rPr lang="en-IN" dirty="0">
                <a:latin typeface="Lucida Calligraphy" panose="03010101010101010101" pitchFamily="66" charset="0"/>
              </a:rPr>
              <a:t>Some glimpse of it are shown in the next two slide.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4DE8C1A2-B665-4F2B-88EB-4E1FA697B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" t="12494" r="2654" b="76279"/>
          <a:stretch/>
        </p:blipFill>
        <p:spPr>
          <a:xfrm>
            <a:off x="5775960" y="3101009"/>
            <a:ext cx="1872376" cy="467139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224CE36F-7A92-4812-9F68-973673146FCD}"/>
              </a:ext>
            </a:extLst>
          </p:cNvPr>
          <p:cNvSpPr/>
          <p:nvPr/>
        </p:nvSpPr>
        <p:spPr>
          <a:xfrm rot="8632422">
            <a:off x="7603169" y="2449984"/>
            <a:ext cx="1640589" cy="4436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3848CCE0-B0A3-4F4D-8BDB-01462414B1E5}"/>
              </a:ext>
            </a:extLst>
          </p:cNvPr>
          <p:cNvSpPr/>
          <p:nvPr/>
        </p:nvSpPr>
        <p:spPr>
          <a:xfrm rot="12755211">
            <a:off x="7585768" y="3584855"/>
            <a:ext cx="1646642" cy="443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61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rgbClr val="E8BCC4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F77D-0580-459D-83DE-6C592CD6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3739" cy="1325563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8" name="Content Placeholder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2369F1C-7E82-46D2-8850-35EB1A0985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8" b="37742"/>
          <a:stretch/>
        </p:blipFill>
        <p:spPr>
          <a:xfrm>
            <a:off x="1434386" y="543659"/>
            <a:ext cx="2818018" cy="5949215"/>
          </a:xfrm>
        </p:spPr>
      </p:pic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A7CD3C-CD76-4971-AAF1-15579C75A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44" y="258415"/>
            <a:ext cx="1340863" cy="2464905"/>
          </a:xfr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C8784C-A925-46F5-A856-639E0E3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47" y="258416"/>
            <a:ext cx="1340863" cy="246490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1134AA0-091B-4FAA-81E8-DAAE843F1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81" y="2643422"/>
            <a:ext cx="1240276" cy="210709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FE09A7A-6115-4BDD-9CBD-F1EDC4D8C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44" y="4268440"/>
            <a:ext cx="1340863" cy="2464905"/>
          </a:xfrm>
          <a:prstGeom prst="rect">
            <a:avLst/>
          </a:prstGeom>
        </p:spPr>
      </p:pic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5BCAA7-77BF-4A9D-8016-485EB33B0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47" y="4268441"/>
            <a:ext cx="1582241" cy="246490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AE56B3D-7699-4C7F-96F6-8DBB5B333DBB}"/>
              </a:ext>
            </a:extLst>
          </p:cNvPr>
          <p:cNvSpPr/>
          <p:nvPr/>
        </p:nvSpPr>
        <p:spPr>
          <a:xfrm>
            <a:off x="4581939" y="2723320"/>
            <a:ext cx="1801970" cy="141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892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532">
              <a:srgbClr val="E8BCC4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D37C-F9F7-4BF9-9D8D-0EBF18CA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71" y="315430"/>
            <a:ext cx="5824330" cy="1325563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2CB7D-E748-4789-AD2E-AD79621931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C41C4F4-A07B-4BC1-9A67-822FA507D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13" b="4929"/>
          <a:stretch/>
        </p:blipFill>
        <p:spPr>
          <a:xfrm>
            <a:off x="1386801" y="139148"/>
            <a:ext cx="2489307" cy="6579704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7A3553D-98E3-4201-9885-BD282B64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8" y="139148"/>
            <a:ext cx="1826938" cy="3030180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A9ADB9-5F54-4562-9BF0-6B3C162E5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08" y="68126"/>
            <a:ext cx="1826938" cy="310120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3287086-D844-4B61-A830-A25ADBA92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8" y="3776096"/>
            <a:ext cx="1826938" cy="3030180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EF3D3D-1D7C-42F6-B8C4-8744C400D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08" y="3776097"/>
            <a:ext cx="1797499" cy="29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293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Broadway</vt:lpstr>
      <vt:lpstr>Cavolini</vt:lpstr>
      <vt:lpstr>Century Gothic</vt:lpstr>
      <vt:lpstr>Elephant</vt:lpstr>
      <vt:lpstr>Gabriola</vt:lpstr>
      <vt:lpstr>Lucida Calligraphy</vt:lpstr>
      <vt:lpstr>Wingdings</vt:lpstr>
      <vt:lpstr>BrushVTI</vt:lpstr>
      <vt:lpstr>Real Time Fitness and Health(RTFH)</vt:lpstr>
      <vt:lpstr>Introduction</vt:lpstr>
      <vt:lpstr>Objective</vt:lpstr>
      <vt:lpstr>Splash Screen</vt:lpstr>
      <vt:lpstr>Login / Register page</vt:lpstr>
      <vt:lpstr>Home Screen</vt:lpstr>
      <vt:lpstr>Health</vt:lpstr>
      <vt:lpstr> </vt:lpstr>
      <vt:lpstr> </vt:lpstr>
      <vt:lpstr>Fitness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Fitness and Health(RTFH)</dc:title>
  <dc:creator>sabhyata jha</dc:creator>
  <cp:lastModifiedBy>sabhyata jha</cp:lastModifiedBy>
  <cp:revision>1</cp:revision>
  <dcterms:created xsi:type="dcterms:W3CDTF">2021-08-11T05:49:52Z</dcterms:created>
  <dcterms:modified xsi:type="dcterms:W3CDTF">2021-08-11T08:06:37Z</dcterms:modified>
</cp:coreProperties>
</file>